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53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3840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DeepSeek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这一开源人工智能工具的特点及其对人工智能领域的影响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包括降低成本、提升易用性、增强智能性以及促进创新。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52936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930" y="1260499"/>
            <a:ext cx="10645696" cy="1376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recent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years, 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improved a lot.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exciting part of this progress. Many people think it is very special in the AI world. Why?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explore.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free, open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-source AI tool. This means anyone can use it to create new apps and tools. Before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DeepSeek, advanced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was expensive and only big companies could afford it.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small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businesses and even students can use powerful AI tools easily. This helps everyone use AI more freely.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lowers costs. Training AI used to cost a lot of money.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DeepSeek, companies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 money.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example,car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companies can use it to train self-driving cars at a lower cost. This makes smart cars cheaper for people.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6939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benefit is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AI smarter. It helps AI systems work more accurately. Self-driving cars using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safer decisions on roads.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encourages creativity. Because 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worldwide can use it to invent new solutions. This teamwork makes AI better for everyone.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short, 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changes the game. It makes AI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cheaper, easier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powerful. It’s shaping the future of technology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4861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special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Only big companies can use 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 is the most expensive AI tool.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makes AI tools easier to use and cheaper.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3059629"/>
            <a:ext cx="7200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616964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“DeepSeek is a free,open-source AI tool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“Now, small businesses and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 AI more freely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“DeepSeek also lowers costs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DeepSeek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的特别之处在于它使人工智能工具更易用且更便宜。故选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76650" algn="l"/>
                <a:tab pos="4591050" algn="l"/>
                <a:tab pos="4932045" algn="l"/>
                <a:tab pos="89103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author’s view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makes AI weaker.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a key step for AI’s future.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unimportant and unnecessary.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606" y="1556318"/>
            <a:ext cx="3720407" cy="399914"/>
          </a:xfrm>
          <a:prstGeom prst="rect">
            <a:avLst/>
          </a:prstGeom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592897"/>
            <a:ext cx="7200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观点态度题。根据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short,DeepSeek changes the game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shaping the future of technology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可推知，作者认为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DeepSeek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是人工智能未来发展的关键一步。故选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30345" algn="l"/>
                <a:tab pos="4124325" algn="l"/>
                <a:tab pos="89103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about the future of AI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AI will be part of daily life and cost less.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AI will become less safe and more powerful.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AI will become harder to use and easier to control.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3161" y="856283"/>
            <a:ext cx="3799308" cy="407952"/>
          </a:xfrm>
          <a:prstGeom prst="rect">
            <a:avLst/>
          </a:prstGeom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1872817"/>
            <a:ext cx="7200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8227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“This means anyone can use it to create new apps and tools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“With DeepSeek,companies save money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This makes smart cars cheaper for people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可推知，未来人工智能将更普及、成本更低。故选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957195" algn="l"/>
                <a:tab pos="4591050" algn="l"/>
                <a:tab pos="89103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saves money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Problems with AI before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changing the AI world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606" y="971399"/>
            <a:ext cx="2746880" cy="383755"/>
          </a:xfrm>
          <a:prstGeom prst="rect">
            <a:avLst/>
          </a:prstGeom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511480"/>
            <a:ext cx="7200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1094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标题归纳题。通读全文可知，全文围绕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DeepSeek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如何改变人工智能领域展开叙述，重点提及其开源、低成本、高性能和促进创新的特点。故选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427636"/>
            <a:ext cx="11485848" cy="1684244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DeepSeek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这一开源人工智能工具的特点及其对人工智能领域的影响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标志着中国人工智能技术的新发展。通过阅读短文可以培养学生的思维品质和科学素养。</a:t>
            </a:r>
            <a:endParaRPr lang="zh-CN" altLang="en-US" dirty="0"/>
          </a:p>
        </p:txBody>
      </p:sp>
      <p:pic>
        <p:nvPicPr>
          <p:cNvPr id="7" name="素养考向.eps" descr="id:21474869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4590236"/>
            <a:ext cx="18376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ldLvl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2540</Words>
  <Application>WPS 演示</Application>
  <PresentationFormat>自定义</PresentationFormat>
  <Paragraphs>53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458</cp:revision>
  <dcterms:created xsi:type="dcterms:W3CDTF">2020-11-06T05:24:00Z</dcterms:created>
  <dcterms:modified xsi:type="dcterms:W3CDTF">2025-09-17T03:06:20Z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